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Lato Black" panose="020B0604020202020204" charset="0"/>
      <p:bold r:id="rId14"/>
      <p:italic r:id="rId15"/>
      <p:boldItalic r:id="rId16"/>
    </p:embeddedFont>
    <p:embeddedFont>
      <p:font typeface="Lato Medium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99FF"/>
    <a:srgbClr val="CC66FF"/>
    <a:srgbClr val="CC00FF"/>
    <a:srgbClr val="FFD54F"/>
    <a:srgbClr val="FFC107"/>
    <a:srgbClr val="263238"/>
    <a:srgbClr val="1B5E20"/>
    <a:srgbClr val="E1E082"/>
    <a:srgbClr val="E0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0319" autoAdjust="0"/>
  </p:normalViewPr>
  <p:slideViewPr>
    <p:cSldViewPr snapToGrid="0" showGuides="1">
      <p:cViewPr>
        <p:scale>
          <a:sx n="10" d="100"/>
          <a:sy n="10" d="100"/>
        </p:scale>
        <p:origin x="1494" y="960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cuenta.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D43CEB-C90D-4A47-A364-C09E4478D4EC}"/>
              </a:ext>
            </a:extLst>
          </p:cNvPr>
          <p:cNvSpPr/>
          <p:nvPr/>
        </p:nvSpPr>
        <p:spPr>
          <a:xfrm>
            <a:off x="0" y="0"/>
            <a:ext cx="49460011" cy="363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6" y="5191886"/>
            <a:ext cx="27184309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4000" b="1" dirty="0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El </a:t>
            </a:r>
            <a:r>
              <a:rPr lang="en-US" sz="14000" b="1" dirty="0" err="1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hallazgo</a:t>
            </a:r>
            <a:r>
              <a:rPr lang="en-US" sz="14000" b="1" dirty="0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principal </a:t>
            </a:r>
            <a:r>
              <a:rPr lang="en-US" sz="14000" b="1" dirty="0" err="1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va</a:t>
            </a:r>
            <a:r>
              <a:rPr lang="en-US" sz="14000" b="1" dirty="0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0" b="1" dirty="0" err="1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aquí</a:t>
            </a:r>
            <a: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de forma </a:t>
            </a:r>
            <a:r>
              <a:rPr lang="en-US" sz="14000" dirty="0" err="1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clara</a:t>
            </a:r>
            <a: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0" dirty="0" err="1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directa</a:t>
            </a:r>
            <a: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0" dirty="0" err="1">
                <a:solidFill>
                  <a:schemeClr val="tx2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Resalta</a:t>
            </a:r>
            <a: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las palabras </a:t>
            </a:r>
            <a:r>
              <a:rPr lang="en-US" sz="14000" dirty="0" err="1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importantes</a:t>
            </a:r>
            <a: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/clave. </a:t>
            </a:r>
            <a:br>
              <a:rPr lang="en-US" sz="14000" dirty="0">
                <a:solidFill>
                  <a:schemeClr val="tx2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(¡</a:t>
            </a:r>
            <a:r>
              <a:rPr lang="en-US" sz="9800" dirty="0" err="1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Atrévete</a:t>
            </a: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US" sz="9800" dirty="0" err="1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añadir</a:t>
            </a: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un </a:t>
            </a:r>
            <a:r>
              <a:rPr lang="en-US" sz="9800" dirty="0" err="1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gráfico</a:t>
            </a: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explicativo</a:t>
            </a: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debajo</a:t>
            </a:r>
            <a:r>
              <a:rPr lang="en-US" sz="98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!)</a:t>
            </a:r>
            <a:endParaRPr lang="en-US" sz="14000" dirty="0">
              <a:solidFill>
                <a:schemeClr val="tx2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51691" y="6548221"/>
            <a:ext cx="9563989" cy="2196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INTRODUCCIÓN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Explica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aqu,í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de la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manera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más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directa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llamativa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posible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, por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studio es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importante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siéntete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libre de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añadir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gráficos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).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MÉTODO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Cómo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llegaste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hasta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Recogida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[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] de  [población]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datos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Cómo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lo has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comprobado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RESULTADOS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Gráfico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/table con los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resultados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esenciales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Todos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los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otros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resultados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DISCUSIÓN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¿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puedo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conlculuir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partir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de mis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datos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implicaciones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tiene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? ¿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Limitaciones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? ¿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Alcance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? Si es una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discusión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teórica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, ¿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implicaciones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o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posibilidades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ofrece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Lato" panose="020F0502020204030203" pitchFamily="34" charset="0"/>
                <a:cs typeface="Arial" panose="020B0604020202020204" pitchFamily="34" charset="0"/>
              </a:rPr>
              <a:t>discusión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27709" y="4143812"/>
            <a:ext cx="7662037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FILIACIÓN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Borra </a:t>
            </a:r>
            <a:r>
              <a:rPr lang="en-US" sz="4800" b="1" dirty="0" err="1">
                <a:latin typeface="Lato" panose="020F0502020204030203" pitchFamily="34" charset="0"/>
                <a:cs typeface="Arial" panose="020B0604020202020204" pitchFamily="34" charset="0"/>
              </a:rPr>
              <a:t>esto</a:t>
            </a: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 y </a:t>
            </a:r>
            <a:r>
              <a:rPr lang="en-US" sz="4800" b="1" dirty="0" err="1">
                <a:latin typeface="Lato" panose="020F0502020204030203" pitchFamily="34" charset="0"/>
                <a:cs typeface="Arial" panose="020B0604020202020204" pitchFamily="34" charset="0"/>
              </a:rPr>
              <a:t>añade</a:t>
            </a: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Gráficos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extra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Tablas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extra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Cifras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extra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Aspectos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que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te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preocupa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dejar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fuera</a:t>
            </a:r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¡Haz lo que </a:t>
            </a:r>
            <a:r>
              <a:rPr lang="en-US" sz="4800" b="1" dirty="0" err="1">
                <a:latin typeface="Lato" panose="020F0502020204030203" pitchFamily="34" charset="0"/>
                <a:cs typeface="Arial" panose="020B0604020202020204" pitchFamily="34" charset="0"/>
              </a:rPr>
              <a:t>quieras</a:t>
            </a: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!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Esta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sección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está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destinada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a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todos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los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datos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que crees que son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importantes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y no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querrías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Lato" panose="020F0502020204030203" pitchFamily="34" charset="0"/>
                <a:cs typeface="Arial" panose="020B0604020202020204" pitchFamily="34" charset="0"/>
              </a:rPr>
              <a:t>olvidar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41356309" y="21540822"/>
            <a:ext cx="7662038" cy="1000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Este es un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modelo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tomado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de la APA.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Usa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lo que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sirva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y borra el resto. 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Algunas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sugerencias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Asegúrate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de que el 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tamañao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fuente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es, al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menos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28+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Resume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resumen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Piensa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en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él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un “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miniabstract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” e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incluye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solo los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aspectos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datos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clave.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Cuanto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más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contenido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incluyas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, mayor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a ser la carga cognitive que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añadas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menor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atención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que van a </a:t>
            </a:r>
            <a:r>
              <a:rPr lang="en-US" sz="3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prestar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i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Menos</a:t>
            </a:r>
            <a:r>
              <a:rPr lang="en-US" sz="36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contenido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= </a:t>
            </a:r>
            <a:r>
              <a:rPr lang="en-US" sz="3600" i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más</a:t>
            </a:r>
            <a:r>
              <a:rPr lang="en-US" sz="36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lectores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Ahora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, borra 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este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contenido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587855" y="1308168"/>
            <a:ext cx="397188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latin typeface="Lato" panose="020F0502020204030203" pitchFamily="34" charset="0"/>
                <a:cs typeface="Lato" panose="020F0502020204030203" pitchFamily="34" charset="0"/>
              </a:rPr>
              <a:t>Añade</a:t>
            </a:r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0" b="1" i="1" dirty="0" err="1">
                <a:latin typeface="Lato" panose="020F0502020204030203" pitchFamily="34" charset="0"/>
                <a:cs typeface="Lato" panose="020F0502020204030203" pitchFamily="34" charset="0"/>
              </a:rPr>
              <a:t>aquí</a:t>
            </a:r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 el </a:t>
            </a:r>
            <a:r>
              <a:rPr lang="en-US" sz="8000" b="1" i="1" dirty="0" err="1">
                <a:latin typeface="Lato" panose="020F0502020204030203" pitchFamily="34" charset="0"/>
                <a:cs typeface="Lato" panose="020F0502020204030203" pitchFamily="34" charset="0"/>
              </a:rPr>
              <a:t>título</a:t>
            </a:r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0" b="1" i="1" dirty="0" err="1">
                <a:latin typeface="Lato" panose="020F0502020204030203" pitchFamily="34" charset="0"/>
                <a:cs typeface="Lato" panose="020F0502020204030203" pitchFamily="34" charset="0"/>
              </a:rPr>
              <a:t>completo</a:t>
            </a:r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en-US" sz="8000" b="1" i="1" dirty="0" err="1">
                <a:latin typeface="Lato" panose="020F0502020204030203" pitchFamily="34" charset="0"/>
                <a:cs typeface="Lato" panose="020F0502020204030203" pitchFamily="34" charset="0"/>
              </a:rPr>
              <a:t>tu</a:t>
            </a:r>
            <a:r>
              <a:rPr lang="en-US" sz="8000" b="1" i="1" dirty="0">
                <a:latin typeface="Lato" panose="020F0502020204030203" pitchFamily="34" charset="0"/>
                <a:cs typeface="Lato" panose="020F0502020204030203" pitchFamily="34" charset="0"/>
              </a:rPr>
              <a:t> poster: </a:t>
            </a:r>
            <a:r>
              <a:rPr lang="en-US" sz="8000" i="1" dirty="0" err="1">
                <a:latin typeface="Lato" panose="020F0502020204030203" pitchFamily="34" charset="0"/>
                <a:cs typeface="Lato" panose="020F0502020204030203" pitchFamily="34" charset="0"/>
              </a:rPr>
              <a:t>incluye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0" i="1" dirty="0" err="1">
                <a:latin typeface="Lato" panose="020F0502020204030203" pitchFamily="34" charset="0"/>
                <a:cs typeface="Lato" panose="020F0502020204030203" pitchFamily="34" charset="0"/>
              </a:rPr>
              <a:t>aquí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 el </a:t>
            </a:r>
            <a:r>
              <a:rPr lang="en-US" sz="8000" i="1" dirty="0" err="1">
                <a:latin typeface="Lato" panose="020F0502020204030203" pitchFamily="34" charset="0"/>
                <a:cs typeface="Lato" panose="020F0502020204030203" pitchFamily="34" charset="0"/>
              </a:rPr>
              <a:t>subtítulo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0" i="1" dirty="0" err="1">
                <a:latin typeface="Lato" panose="020F0502020204030203" pitchFamily="34" charset="0"/>
                <a:cs typeface="Lato" panose="020F0502020204030203" pitchFamily="34" charset="0"/>
              </a:rPr>
              <a:t>si</a:t>
            </a:r>
            <a:r>
              <a:rPr lang="en-US" sz="8000" i="1" dirty="0">
                <a:latin typeface="Lato" panose="020F0502020204030203" pitchFamily="34" charset="0"/>
                <a:cs typeface="Lato" panose="020F0502020204030203" pitchFamily="34" charset="0"/>
              </a:rPr>
              <a:t> lo </a:t>
            </a:r>
            <a:r>
              <a:rPr lang="en-US" sz="8000" i="1" dirty="0" err="1">
                <a:latin typeface="Lato" panose="020F0502020204030203" pitchFamily="34" charset="0"/>
                <a:cs typeface="Lato" panose="020F0502020204030203" pitchFamily="34" charset="0"/>
              </a:rPr>
              <a:t>tiene</a:t>
            </a:r>
            <a:endParaRPr lang="en-US" sz="80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1043425" y="4143812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Autor/es: </a:t>
            </a:r>
            <a:r>
              <a:rPr lang="en-US" sz="4400" dirty="0" err="1">
                <a:latin typeface="Lato" panose="020F0502020204030203" pitchFamily="34" charset="0"/>
                <a:cs typeface="Lato" panose="020F0502020204030203" pitchFamily="34" charset="0"/>
              </a:rPr>
              <a:t>autor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 1, </a:t>
            </a:r>
            <a:r>
              <a:rPr lang="en-US" sz="4400" dirty="0" err="1">
                <a:latin typeface="Lato" panose="020F0502020204030203" pitchFamily="34" charset="0"/>
                <a:cs typeface="Lato" panose="020F0502020204030203" pitchFamily="34" charset="0"/>
              </a:rPr>
              <a:t>autor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 2, </a:t>
            </a:r>
            <a:r>
              <a:rPr lang="en-US" sz="4400" dirty="0" err="1">
                <a:latin typeface="Lato" panose="020F0502020204030203" pitchFamily="34" charset="0"/>
                <a:cs typeface="Lato" panose="020F0502020204030203" pitchFamily="34" charset="0"/>
              </a:rPr>
              <a:t>autor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 3…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551691" y="4344979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2532926" y="30390414"/>
            <a:ext cx="265173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direccionarticulo.net  </a:t>
            </a:r>
            <a:r>
              <a:rPr lang="en-US" sz="6000" dirty="0" err="1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email@cuenta.x</a:t>
            </a:r>
            <a:r>
              <a:rPr lang="en-US" sz="6000" dirty="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@sitienesmediosañade</a:t>
            </a:r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2BE03BF-38DE-684D-8F87-03CB6AE3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3131" y="17330566"/>
            <a:ext cx="13043522" cy="1304352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30727"/>
              </p:ext>
            </p:extLst>
          </p:nvPr>
        </p:nvGraphicFramePr>
        <p:xfrm>
          <a:off x="665124" y="18246880"/>
          <a:ext cx="8756170" cy="444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234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751234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740282"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2685249-1C92-4815-BFC9-0E3B4605FBAC}"/>
              </a:ext>
            </a:extLst>
          </p:cNvPr>
          <p:cNvSpPr/>
          <p:nvPr/>
        </p:nvSpPr>
        <p:spPr>
          <a:xfrm>
            <a:off x="41429713" y="710747"/>
            <a:ext cx="3698616" cy="2923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dirty="0">
                <a:solidFill>
                  <a:schemeClr val="tx2"/>
                </a:solidFill>
              </a:rPr>
              <a:t>Mete aquí el logo de tu organización </a:t>
            </a: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6042</TotalTime>
  <Words>457</Words>
  <Application>Microsoft Office PowerPoint</Application>
  <PresentationFormat>Personalizado</PresentationFormat>
  <Paragraphs>57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Lato</vt:lpstr>
      <vt:lpstr>Calibri</vt:lpstr>
      <vt:lpstr>Calibri Light</vt:lpstr>
      <vt:lpstr>Arial</vt:lpstr>
      <vt:lpstr>Lato Black</vt:lpstr>
      <vt:lpstr>Lato Medium</vt:lpstr>
      <vt:lpstr>Office Theme</vt:lpstr>
      <vt:lpstr>El hallazgo principal va aquí, de forma clara y directa. Resalta las palabras importantes/clave.  (¡Atrévete a añadir un gráfico explicativo debajo!)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Silvia Berdullas</cp:lastModifiedBy>
  <cp:revision>280</cp:revision>
  <dcterms:created xsi:type="dcterms:W3CDTF">2018-09-16T19:13:41Z</dcterms:created>
  <dcterms:modified xsi:type="dcterms:W3CDTF">2021-05-24T06:14:56Z</dcterms:modified>
</cp:coreProperties>
</file>